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75" r:id="rId5"/>
    <p:sldId id="276" r:id="rId6"/>
    <p:sldId id="277" r:id="rId7"/>
    <p:sldId id="278" r:id="rId8"/>
    <p:sldId id="279" r:id="rId9"/>
    <p:sldId id="280" r:id="rId10"/>
    <p:sldId id="281" r:id="rId11"/>
    <p:sldId id="282"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0" autoAdjust="0"/>
    <p:restoredTop sz="94660"/>
  </p:normalViewPr>
  <p:slideViewPr>
    <p:cSldViewPr snapToGrid="0">
      <p:cViewPr varScale="1">
        <p:scale>
          <a:sx n="158" d="100"/>
          <a:sy n="158" d="100"/>
        </p:scale>
        <p:origin x="15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rdad Akhlaghi" userId="2c22807b7b0601b7" providerId="LiveId" clId="{A3388F78-F1FE-49C1-B584-1819212670E7}"/>
    <pc:docChg chg="modSld sldOrd">
      <pc:chgData name="Mehrdad Akhlaghi" userId="2c22807b7b0601b7" providerId="LiveId" clId="{A3388F78-F1FE-49C1-B584-1819212670E7}" dt="2022-10-13T21:02:11.038" v="72" actId="20577"/>
      <pc:docMkLst>
        <pc:docMk/>
      </pc:docMkLst>
      <pc:sldChg chg="modSp mod">
        <pc:chgData name="Mehrdad Akhlaghi" userId="2c22807b7b0601b7" providerId="LiveId" clId="{A3388F78-F1FE-49C1-B584-1819212670E7}" dt="2022-10-13T21:02:11.038" v="72" actId="20577"/>
        <pc:sldMkLst>
          <pc:docMk/>
          <pc:sldMk cId="3304730247" sldId="256"/>
        </pc:sldMkLst>
        <pc:spChg chg="mod">
          <ac:chgData name="Mehrdad Akhlaghi" userId="2c22807b7b0601b7" providerId="LiveId" clId="{A3388F78-F1FE-49C1-B584-1819212670E7}" dt="2022-10-13T21:02:11.038" v="72" actId="20577"/>
          <ac:spMkLst>
            <pc:docMk/>
            <pc:sldMk cId="3304730247" sldId="256"/>
            <ac:spMk id="2" creationId="{8BBF2817-F486-78DF-37A4-7A3B4C0E5CE1}"/>
          </ac:spMkLst>
        </pc:spChg>
      </pc:sldChg>
      <pc:sldChg chg="modSp mod">
        <pc:chgData name="Mehrdad Akhlaghi" userId="2c22807b7b0601b7" providerId="LiveId" clId="{A3388F78-F1FE-49C1-B584-1819212670E7}" dt="2022-10-13T00:32:45.351" v="10" actId="20577"/>
        <pc:sldMkLst>
          <pc:docMk/>
          <pc:sldMk cId="2087655191" sldId="258"/>
        </pc:sldMkLst>
        <pc:spChg chg="mod">
          <ac:chgData name="Mehrdad Akhlaghi" userId="2c22807b7b0601b7" providerId="LiveId" clId="{A3388F78-F1FE-49C1-B584-1819212670E7}" dt="2022-10-13T00:32:45.351" v="10" actId="20577"/>
          <ac:spMkLst>
            <pc:docMk/>
            <pc:sldMk cId="2087655191" sldId="258"/>
            <ac:spMk id="3" creationId="{78EEB00B-4884-57A4-FF23-D23EA579359A}"/>
          </ac:spMkLst>
        </pc:spChg>
      </pc:sldChg>
      <pc:sldChg chg="ord">
        <pc:chgData name="Mehrdad Akhlaghi" userId="2c22807b7b0601b7" providerId="LiveId" clId="{A3388F78-F1FE-49C1-B584-1819212670E7}" dt="2022-10-13T00:31:55.613" v="1"/>
        <pc:sldMkLst>
          <pc:docMk/>
          <pc:sldMk cId="2446296423" sldId="275"/>
        </pc:sldMkLst>
      </pc:sldChg>
      <pc:sldChg chg="ord">
        <pc:chgData name="Mehrdad Akhlaghi" userId="2c22807b7b0601b7" providerId="LiveId" clId="{A3388F78-F1FE-49C1-B584-1819212670E7}" dt="2022-10-13T00:31:55.613" v="1"/>
        <pc:sldMkLst>
          <pc:docMk/>
          <pc:sldMk cId="4023012319" sldId="276"/>
        </pc:sldMkLst>
      </pc:sldChg>
      <pc:sldChg chg="ord">
        <pc:chgData name="Mehrdad Akhlaghi" userId="2c22807b7b0601b7" providerId="LiveId" clId="{A3388F78-F1FE-49C1-B584-1819212670E7}" dt="2022-10-13T00:31:55.613" v="1"/>
        <pc:sldMkLst>
          <pc:docMk/>
          <pc:sldMk cId="1251615035" sldId="277"/>
        </pc:sldMkLst>
      </pc:sldChg>
      <pc:sldChg chg="ord">
        <pc:chgData name="Mehrdad Akhlaghi" userId="2c22807b7b0601b7" providerId="LiveId" clId="{A3388F78-F1FE-49C1-B584-1819212670E7}" dt="2022-10-13T00:31:55.613" v="1"/>
        <pc:sldMkLst>
          <pc:docMk/>
          <pc:sldMk cId="4091189902" sldId="278"/>
        </pc:sldMkLst>
      </pc:sldChg>
      <pc:sldChg chg="ord">
        <pc:chgData name="Mehrdad Akhlaghi" userId="2c22807b7b0601b7" providerId="LiveId" clId="{A3388F78-F1FE-49C1-B584-1819212670E7}" dt="2022-10-13T00:31:55.613" v="1"/>
        <pc:sldMkLst>
          <pc:docMk/>
          <pc:sldMk cId="3882025138" sldId="279"/>
        </pc:sldMkLst>
      </pc:sldChg>
      <pc:sldChg chg="ord">
        <pc:chgData name="Mehrdad Akhlaghi" userId="2c22807b7b0601b7" providerId="LiveId" clId="{A3388F78-F1FE-49C1-B584-1819212670E7}" dt="2022-10-13T00:31:55.613" v="1"/>
        <pc:sldMkLst>
          <pc:docMk/>
          <pc:sldMk cId="1726645030" sldId="280"/>
        </pc:sldMkLst>
      </pc:sldChg>
      <pc:sldChg chg="ord">
        <pc:chgData name="Mehrdad Akhlaghi" userId="2c22807b7b0601b7" providerId="LiveId" clId="{A3388F78-F1FE-49C1-B584-1819212670E7}" dt="2022-10-13T00:31:55.613" v="1"/>
        <pc:sldMkLst>
          <pc:docMk/>
          <pc:sldMk cId="4005744421" sldId="281"/>
        </pc:sldMkLst>
      </pc:sldChg>
      <pc:sldChg chg="modSp mod ord">
        <pc:chgData name="Mehrdad Akhlaghi" userId="2c22807b7b0601b7" providerId="LiveId" clId="{A3388F78-F1FE-49C1-B584-1819212670E7}" dt="2022-10-13T17:50:28.586" v="33" actId="20577"/>
        <pc:sldMkLst>
          <pc:docMk/>
          <pc:sldMk cId="1873163994" sldId="282"/>
        </pc:sldMkLst>
        <pc:spChg chg="mod">
          <ac:chgData name="Mehrdad Akhlaghi" userId="2c22807b7b0601b7" providerId="LiveId" clId="{A3388F78-F1FE-49C1-B584-1819212670E7}" dt="2022-10-13T17:50:28.586" v="33" actId="20577"/>
          <ac:spMkLst>
            <pc:docMk/>
            <pc:sldMk cId="1873163994" sldId="282"/>
            <ac:spMk id="4" creationId="{DBC7579B-2312-4830-DFBB-20DCCDC05774}"/>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10/13/2022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10/13/2022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Historical Market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r>
              <a:rPr lang="en-CA" dirty="0"/>
              <a:t>In this analysis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1097347" y="905933"/>
            <a:ext cx="10029309" cy="5039728"/>
          </a:xfrm>
          <a:prstGeom prst="rect">
            <a:avLst/>
          </a:prstGeom>
        </p:spPr>
      </p:pic>
    </p:spTree>
    <p:extLst>
      <p:ext uri="{BB962C8B-B14F-4D97-AF65-F5344CB8AC3E}">
        <p14:creationId xmlns:p14="http://schemas.microsoft.com/office/powerpoint/2010/main" val="1675508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EFD88819-811F-C91A-94D1-DA4454FB0D93}"/>
              </a:ext>
            </a:extLst>
          </p:cNvPr>
          <p:cNvPicPr>
            <a:picLocks noGrp="1" noChangeAspect="1"/>
          </p:cNvPicPr>
          <p:nvPr>
            <p:ph type="pic" idx="1"/>
          </p:nvPr>
        </p:nvPicPr>
        <p:blipFill rotWithShape="1">
          <a:blip r:embed="rId2"/>
          <a:stretch/>
        </p:blipFill>
        <p:spPr>
          <a:xfrm>
            <a:off x="1171092" y="905933"/>
            <a:ext cx="9881820" cy="5039728"/>
          </a:xfrm>
          <a:prstGeom prst="rect">
            <a:avLst/>
          </a:prstGeom>
        </p:spPr>
      </p:pic>
    </p:spTree>
    <p:extLst>
      <p:ext uri="{BB962C8B-B14F-4D97-AF65-F5344CB8AC3E}">
        <p14:creationId xmlns:p14="http://schemas.microsoft.com/office/powerpoint/2010/main" val="952621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2486299" y="905933"/>
            <a:ext cx="7251406"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two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Canada.</a:t>
            </a:r>
          </a:p>
          <a:p>
            <a:pPr marL="201168" lvl="1" indent="0" algn="just">
              <a:lnSpc>
                <a:spcPct val="100000"/>
              </a:lnSpc>
              <a:buNone/>
            </a:pPr>
            <a:r>
              <a:rPr lang="en-US" sz="1200" b="0" i="0" dirty="0">
                <a:effectLst/>
                <a:latin typeface="Times New Roman" panose="02020603050405020304" pitchFamily="18" charset="0"/>
                <a:cs typeface="Times New Roman" panose="02020603050405020304" pitchFamily="18" charset="0"/>
              </a:rPr>
              <a:t>As 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708</TotalTime>
  <Words>1410</Words>
  <Application>Microsoft Office PowerPoint</Application>
  <PresentationFormat>Widescreen</PresentationFormat>
  <Paragraphs>112</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Arial</vt:lpstr>
      <vt:lpstr>Calibri</vt:lpstr>
      <vt:lpstr>Helvetica Neue</vt:lpstr>
      <vt:lpstr>Times New Roman</vt:lpstr>
      <vt:lpstr>Tw Cen MT</vt:lpstr>
      <vt:lpstr>RetrospectVTI</vt:lpstr>
      <vt:lpstr>Commercial Real Estate Historical Market Analysis</vt:lpstr>
      <vt:lpstr>Project Proposal </vt:lpstr>
      <vt:lpstr>Project Proposal </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Mehrdad Akhlaghi</cp:lastModifiedBy>
  <cp:revision>9</cp:revision>
  <dcterms:created xsi:type="dcterms:W3CDTF">2022-10-10T16:36:10Z</dcterms:created>
  <dcterms:modified xsi:type="dcterms:W3CDTF">2022-10-13T21:02:21Z</dcterms:modified>
</cp:coreProperties>
</file>